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chim Stephan" userId="2e07c2d2-9ffd-41a4-a0d8-87bfed5c54e0" providerId="ADAL" clId="{6B3B43ED-A0BE-47C6-BC9C-178E7E7861FE}"/>
    <pc:docChg chg="delSld">
      <pc:chgData name="Achim Stephan" userId="2e07c2d2-9ffd-41a4-a0d8-87bfed5c54e0" providerId="ADAL" clId="{6B3B43ED-A0BE-47C6-BC9C-178E7E7861FE}" dt="2019-11-25T17:02:39.894" v="2" actId="2696"/>
      <pc:docMkLst>
        <pc:docMk/>
      </pc:docMkLst>
      <pc:sldChg chg="del">
        <pc:chgData name="Achim Stephan" userId="2e07c2d2-9ffd-41a4-a0d8-87bfed5c54e0" providerId="ADAL" clId="{6B3B43ED-A0BE-47C6-BC9C-178E7E7861FE}" dt="2019-11-25T17:02:39.894" v="2" actId="2696"/>
        <pc:sldMkLst>
          <pc:docMk/>
          <pc:sldMk cId="4099939465" sldId="257"/>
        </pc:sldMkLst>
      </pc:sldChg>
      <pc:sldChg chg="del">
        <pc:chgData name="Achim Stephan" userId="2e07c2d2-9ffd-41a4-a0d8-87bfed5c54e0" providerId="ADAL" clId="{6B3B43ED-A0BE-47C6-BC9C-178E7E7861FE}" dt="2019-11-25T17:02:39.092" v="1" actId="2696"/>
        <pc:sldMkLst>
          <pc:docMk/>
          <pc:sldMk cId="4235711408" sldId="258"/>
        </pc:sldMkLst>
      </pc:sldChg>
      <pc:sldChg chg="del">
        <pc:chgData name="Achim Stephan" userId="2e07c2d2-9ffd-41a4-a0d8-87bfed5c54e0" providerId="ADAL" clId="{6B3B43ED-A0BE-47C6-BC9C-178E7E7861FE}" dt="2019-11-25T17:02:38.348" v="0" actId="2696"/>
        <pc:sldMkLst>
          <pc:docMk/>
          <pc:sldMk cId="772509377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39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785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99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52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10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936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5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33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3162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45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73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EC5DD-0205-416A-8931-F5138F0B738D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19D98-7A0F-4163-A798-403C4FCDE1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28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02" y="462516"/>
            <a:ext cx="2398152" cy="2657067"/>
          </a:xfrm>
          <a:prstGeom prst="rect">
            <a:avLst/>
          </a:prstGeom>
          <a:solidFill>
            <a:srgbClr val="63BB02"/>
          </a:solidFill>
        </p:spPr>
      </p:pic>
      <p:sp>
        <p:nvSpPr>
          <p:cNvPr id="5" name="Rechteck 4"/>
          <p:cNvSpPr/>
          <p:nvPr/>
        </p:nvSpPr>
        <p:spPr>
          <a:xfrm>
            <a:off x="352686" y="3174014"/>
            <a:ext cx="931961" cy="313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#63bb02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8699" y="462516"/>
            <a:ext cx="2410664" cy="266215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129843" y="3174014"/>
            <a:ext cx="794649" cy="313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#f7f3f3</a:t>
            </a:r>
          </a:p>
        </p:txBody>
      </p:sp>
      <p:sp>
        <p:nvSpPr>
          <p:cNvPr id="9" name="Rechteck 8"/>
          <p:cNvSpPr/>
          <p:nvPr/>
        </p:nvSpPr>
        <p:spPr>
          <a:xfrm>
            <a:off x="5833998" y="3174014"/>
            <a:ext cx="927533" cy="313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#9d7432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708" y="462516"/>
            <a:ext cx="2394056" cy="267997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18" y="3643169"/>
            <a:ext cx="2384537" cy="2657942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481498" y="6353987"/>
            <a:ext cx="861090" cy="313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#c9ad7f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2864" y="3642808"/>
            <a:ext cx="2342713" cy="2658303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3126347" y="6326227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#ece8e4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0708" y="3669846"/>
            <a:ext cx="2186436" cy="2656381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5900708" y="6353266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#878684</a:t>
            </a:r>
          </a:p>
        </p:txBody>
      </p:sp>
      <p:sp>
        <p:nvSpPr>
          <p:cNvPr id="18" name="Rechteck 17"/>
          <p:cNvSpPr/>
          <p:nvPr/>
        </p:nvSpPr>
        <p:spPr>
          <a:xfrm>
            <a:off x="1446067" y="3174014"/>
            <a:ext cx="1398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CTA Button 1</a:t>
            </a:r>
          </a:p>
        </p:txBody>
      </p:sp>
      <p:sp>
        <p:nvSpPr>
          <p:cNvPr id="19" name="Rechteck 18"/>
          <p:cNvSpPr/>
          <p:nvPr/>
        </p:nvSpPr>
        <p:spPr>
          <a:xfrm>
            <a:off x="4126656" y="3165050"/>
            <a:ext cx="1464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Background 1</a:t>
            </a:r>
          </a:p>
        </p:txBody>
      </p:sp>
      <p:sp>
        <p:nvSpPr>
          <p:cNvPr id="20" name="Rechteck 19"/>
          <p:cNvSpPr/>
          <p:nvPr/>
        </p:nvSpPr>
        <p:spPr>
          <a:xfrm>
            <a:off x="4116063" y="6326227"/>
            <a:ext cx="1464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Background 1</a:t>
            </a:r>
          </a:p>
        </p:txBody>
      </p:sp>
      <p:sp>
        <p:nvSpPr>
          <p:cNvPr id="21" name="Rechteck 20"/>
          <p:cNvSpPr/>
          <p:nvPr/>
        </p:nvSpPr>
        <p:spPr>
          <a:xfrm>
            <a:off x="1502434" y="6354667"/>
            <a:ext cx="1398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CTA Button 2</a:t>
            </a:r>
          </a:p>
        </p:txBody>
      </p:sp>
      <p:sp>
        <p:nvSpPr>
          <p:cNvPr id="22" name="Rechteck 21"/>
          <p:cNvSpPr/>
          <p:nvPr/>
        </p:nvSpPr>
        <p:spPr>
          <a:xfrm>
            <a:off x="6960863" y="3159679"/>
            <a:ext cx="775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Font 1</a:t>
            </a:r>
          </a:p>
        </p:txBody>
      </p:sp>
      <p:sp>
        <p:nvSpPr>
          <p:cNvPr id="23" name="Rechteck 22"/>
          <p:cNvSpPr/>
          <p:nvPr/>
        </p:nvSpPr>
        <p:spPr>
          <a:xfrm>
            <a:off x="7311419" y="6326227"/>
            <a:ext cx="775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Font 1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6555" y="462516"/>
            <a:ext cx="2274641" cy="2657067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8816555" y="317573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#743c34</a:t>
            </a:r>
          </a:p>
        </p:txBody>
      </p:sp>
      <p:sp>
        <p:nvSpPr>
          <p:cNvPr id="25" name="Rechteck 24"/>
          <p:cNvSpPr/>
          <p:nvPr/>
        </p:nvSpPr>
        <p:spPr>
          <a:xfrm>
            <a:off x="9943420" y="3161395"/>
            <a:ext cx="775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Font 3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61BEDC0-36EA-44AA-8A8F-744F045416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1060" y="89721"/>
            <a:ext cx="6666423" cy="21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97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Achim Stephan</dc:creator>
  <cp:lastModifiedBy>Achim Stephan</cp:lastModifiedBy>
  <cp:revision>13</cp:revision>
  <dcterms:created xsi:type="dcterms:W3CDTF">2017-04-22T11:17:09Z</dcterms:created>
  <dcterms:modified xsi:type="dcterms:W3CDTF">2019-11-25T17:02:47Z</dcterms:modified>
</cp:coreProperties>
</file>